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84" autoAdjust="0"/>
  </p:normalViewPr>
  <p:slideViewPr>
    <p:cSldViewPr>
      <p:cViewPr varScale="1">
        <p:scale>
          <a:sx n="75" d="100"/>
          <a:sy n="75" d="100"/>
        </p:scale>
        <p:origin x="-1020" y="-90"/>
      </p:cViewPr>
      <p:guideLst>
        <p:guide orient="horz" pos="2160"/>
        <p:guide pos="2880"/>
      </p:guideLst>
    </p:cSldViewPr>
  </p:slideViewPr>
  <p:outlineViewPr>
    <p:cViewPr>
      <p:scale>
        <a:sx n="33" d="100"/>
        <a:sy n="33" d="100"/>
      </p:scale>
      <p:origin x="42"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FBAEA75-A498-49BF-9228-CD4BC2934B20}" type="datetimeFigureOut">
              <a:rPr lang="en-US" smtClean="0"/>
              <a:pPr/>
              <a:t>5/1/2009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C517B7ED-4A8E-414E-80BD-C964C2182597}"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BAEA75-A498-49BF-9228-CD4BC2934B20}" type="datetimeFigureOut">
              <a:rPr lang="en-US" smtClean="0"/>
              <a:pPr/>
              <a:t>5/1/2009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17B7ED-4A8E-414E-80BD-C964C218259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BAEA75-A498-49BF-9228-CD4BC2934B20}" type="datetimeFigureOut">
              <a:rPr lang="en-US" smtClean="0"/>
              <a:pPr/>
              <a:t>5/1/2009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17B7ED-4A8E-414E-80BD-C964C218259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BAEA75-A498-49BF-9228-CD4BC2934B20}" type="datetimeFigureOut">
              <a:rPr lang="en-US" smtClean="0"/>
              <a:pPr/>
              <a:t>5/1/2009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17B7ED-4A8E-414E-80BD-C964C218259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FBAEA75-A498-49BF-9228-CD4BC2934B20}" type="datetimeFigureOut">
              <a:rPr lang="en-US" smtClean="0"/>
              <a:pPr/>
              <a:t>5/1/2009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C517B7ED-4A8E-414E-80BD-C964C218259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FBAEA75-A498-49BF-9228-CD4BC2934B20}" type="datetimeFigureOut">
              <a:rPr lang="en-US" smtClean="0"/>
              <a:pPr/>
              <a:t>5/1/2009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17B7ED-4A8E-414E-80BD-C964C218259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FBAEA75-A498-49BF-9228-CD4BC2934B20}" type="datetimeFigureOut">
              <a:rPr lang="en-US" smtClean="0"/>
              <a:pPr/>
              <a:t>5/1/2009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17B7ED-4A8E-414E-80BD-C964C218259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FBAEA75-A498-49BF-9228-CD4BC2934B20}" type="datetimeFigureOut">
              <a:rPr lang="en-US" smtClean="0"/>
              <a:pPr/>
              <a:t>5/1/2009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17B7ED-4A8E-414E-80BD-C964C218259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BAEA75-A498-49BF-9228-CD4BC2934B20}" type="datetimeFigureOut">
              <a:rPr lang="en-US" smtClean="0"/>
              <a:pPr/>
              <a:t>5/1/2009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17B7ED-4A8E-414E-80BD-C964C218259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FBAEA75-A498-49BF-9228-CD4BC2934B20}" type="datetimeFigureOut">
              <a:rPr lang="en-US" smtClean="0"/>
              <a:pPr/>
              <a:t>5/1/2009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17B7ED-4A8E-414E-80BD-C964C218259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FBAEA75-A498-49BF-9228-CD4BC2934B20}" type="datetimeFigureOut">
              <a:rPr lang="en-US" smtClean="0"/>
              <a:pPr/>
              <a:t>5/1/2009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17B7ED-4A8E-414E-80BD-C964C218259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FBAEA75-A498-49BF-9228-CD4BC2934B20}" type="datetimeFigureOut">
              <a:rPr lang="en-US" smtClean="0"/>
              <a:pPr/>
              <a:t>5/1/2009</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517B7ED-4A8E-414E-80BD-C964C218259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430115">
            <a:off x="633653" y="579643"/>
            <a:ext cx="7848600" cy="2152650"/>
          </a:xfrm>
        </p:spPr>
        <p:txBody>
          <a:bodyPr>
            <a:normAutofit/>
          </a:bodyPr>
          <a:lstStyle/>
          <a:p>
            <a:r>
              <a:rPr lang="en-US" sz="6000" dirty="0" smtClean="0">
                <a:solidFill>
                  <a:srgbClr val="00FF00"/>
                </a:solidFill>
              </a:rPr>
              <a:t>Solar Energy</a:t>
            </a:r>
            <a:endParaRPr lang="en-US" sz="6000" dirty="0">
              <a:solidFill>
                <a:srgbClr val="00FF00"/>
              </a:solidFill>
            </a:endParaRPr>
          </a:p>
        </p:txBody>
      </p:sp>
      <p:sp>
        <p:nvSpPr>
          <p:cNvPr id="3" name="Subtitle 2"/>
          <p:cNvSpPr>
            <a:spLocks noGrp="1"/>
          </p:cNvSpPr>
          <p:nvPr>
            <p:ph type="subTitle" idx="1"/>
          </p:nvPr>
        </p:nvSpPr>
        <p:spPr>
          <a:xfrm>
            <a:off x="1371600" y="3886200"/>
            <a:ext cx="6400800" cy="1752600"/>
          </a:xfrm>
        </p:spPr>
        <p:txBody>
          <a:bodyPr/>
          <a:lstStyle/>
          <a:p>
            <a:r>
              <a:rPr lang="en-US" dirty="0" err="1" smtClean="0">
                <a:solidFill>
                  <a:srgbClr val="FF0000"/>
                </a:solidFill>
              </a:rPr>
              <a:t>Dalington</a:t>
            </a:r>
            <a:r>
              <a:rPr lang="en-US" dirty="0" smtClean="0">
                <a:solidFill>
                  <a:srgbClr val="FF0000"/>
                </a:solidFill>
              </a:rPr>
              <a:t> Peralta, Fred Ortiz, Rich Bertie, and Bryon </a:t>
            </a:r>
            <a:r>
              <a:rPr lang="en-US" dirty="0" err="1" smtClean="0">
                <a:solidFill>
                  <a:srgbClr val="FF0000"/>
                </a:solidFill>
              </a:rPr>
              <a:t>Cahalan</a:t>
            </a:r>
            <a:endParaRPr lang="en-US" dirty="0">
              <a:solidFill>
                <a:srgbClr val="FF0000"/>
              </a:solidFill>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2620962"/>
          </a:xfrm>
        </p:spPr>
        <p:txBody>
          <a:bodyPr/>
          <a:lstStyle/>
          <a:p>
            <a:r>
              <a:rPr lang="en-US" dirty="0" smtClean="0">
                <a:solidFill>
                  <a:srgbClr val="00B0F0"/>
                </a:solidFill>
              </a:rPr>
              <a:t>How solar energy works</a:t>
            </a:r>
            <a:endParaRPr lang="en-US" dirty="0">
              <a:solidFill>
                <a:srgbClr val="00B0F0"/>
              </a:solidFill>
            </a:endParaRPr>
          </a:p>
        </p:txBody>
      </p:sp>
      <p:sp>
        <p:nvSpPr>
          <p:cNvPr id="3" name="Content Placeholder 2"/>
          <p:cNvSpPr>
            <a:spLocks noGrp="1"/>
          </p:cNvSpPr>
          <p:nvPr>
            <p:ph idx="1"/>
          </p:nvPr>
        </p:nvSpPr>
        <p:spPr>
          <a:xfrm>
            <a:off x="457200" y="3962400"/>
            <a:ext cx="8229600" cy="1981200"/>
          </a:xfrm>
        </p:spPr>
        <p:txBody>
          <a:bodyPr>
            <a:normAutofit/>
          </a:bodyPr>
          <a:lstStyle/>
          <a:p>
            <a:r>
              <a:rPr lang="en-US" dirty="0" smtClean="0">
                <a:solidFill>
                  <a:schemeClr val="bg1">
                    <a:lumMod val="95000"/>
                    <a:lumOff val="5000"/>
                  </a:schemeClr>
                </a:solidFill>
              </a:rPr>
              <a:t>Solar energy works by converting the sun's rays into electricity with the use of solar panels to supply power to the appliances use in our homes or in other everyday use.</a:t>
            </a:r>
          </a:p>
          <a:p>
            <a:endParaRPr lang="en-US" dirty="0">
              <a:solidFill>
                <a:schemeClr val="bg1">
                  <a:lumMod val="95000"/>
                  <a:lumOff val="5000"/>
                </a:schemeClr>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524000"/>
          </a:xfrm>
        </p:spPr>
        <p:txBody>
          <a:bodyPr>
            <a:normAutofit/>
          </a:bodyPr>
          <a:lstStyle/>
          <a:p>
            <a:r>
              <a:rPr lang="en-US"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How does the solar </a:t>
            </a:r>
            <a:r>
              <a:rPr lang="en-US"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pannels</a:t>
            </a:r>
            <a:r>
              <a:rPr lang="en-US"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Work</a:t>
            </a:r>
            <a:endParaRPr lang="en-US"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Content Placeholder 2"/>
          <p:cNvSpPr>
            <a:spLocks noGrp="1"/>
          </p:cNvSpPr>
          <p:nvPr>
            <p:ph idx="1"/>
          </p:nvPr>
        </p:nvSpPr>
        <p:spPr>
          <a:xfrm>
            <a:off x="304800" y="2895600"/>
            <a:ext cx="8229600" cy="3124200"/>
          </a:xfrm>
        </p:spPr>
        <p:txBody>
          <a:bodyPr/>
          <a:lstStyle/>
          <a:p>
            <a:r>
              <a:rPr lang="en-US" dirty="0" smtClean="0">
                <a:solidFill>
                  <a:schemeClr val="bg1">
                    <a:lumMod val="95000"/>
                    <a:lumOff val="5000"/>
                  </a:schemeClr>
                </a:solidFill>
              </a:rPr>
              <a:t>Rays of sunlight hit the solar panel and are absorbed by semi-conducting materials such as silicone</a:t>
            </a:r>
            <a:r>
              <a:rPr lang="en-US" dirty="0" smtClean="0">
                <a:solidFill>
                  <a:schemeClr val="bg1">
                    <a:lumMod val="95000"/>
                    <a:lumOff val="5000"/>
                  </a:schemeClr>
                </a:solidFill>
              </a:rPr>
              <a:t>.</a:t>
            </a:r>
          </a:p>
          <a:p>
            <a:r>
              <a:rPr lang="en-US" dirty="0" smtClean="0">
                <a:solidFill>
                  <a:schemeClr val="bg1">
                    <a:lumMod val="95000"/>
                    <a:lumOff val="5000"/>
                  </a:schemeClr>
                </a:solidFill>
              </a:rPr>
              <a:t>They can also hold the power from the morning and use it at night when there is no sunlight.</a:t>
            </a:r>
            <a:endParaRPr lang="en-US" dirty="0">
              <a:solidFill>
                <a:schemeClr val="bg1">
                  <a:lumMod val="95000"/>
                  <a:lumOff val="5000"/>
                </a:schemeClr>
              </a:solidFill>
            </a:endParaRPr>
          </a:p>
        </p:txBody>
      </p:sp>
    </p:spTree>
  </p:cSld>
  <p:clrMapOvr>
    <a:masterClrMapping/>
  </p:clrMapOvr>
  <p:transition>
    <p:zoom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715129">
            <a:off x="381000" y="1295400"/>
            <a:ext cx="8229600" cy="1143000"/>
          </a:xfrm>
        </p:spPr>
        <p:txBody>
          <a:bodyPr/>
          <a:lstStyle/>
          <a:p>
            <a:r>
              <a:rPr lang="en-US" dirty="0" smtClean="0">
                <a:ln w="17780" cmpd="sng">
                  <a:solidFill>
                    <a:srgbClr val="FFFFFF"/>
                  </a:solidFill>
                  <a:prstDash val="solid"/>
                  <a:miter lim="800000"/>
                </a:ln>
                <a:solidFill>
                  <a:srgbClr val="FF0000"/>
                </a:solidFill>
                <a:effectLst>
                  <a:outerShdw blurRad="50800" algn="tl" rotWithShape="0">
                    <a:srgbClr val="000000"/>
                  </a:outerShdw>
                </a:effectLst>
              </a:rPr>
              <a:t>Why</a:t>
            </a:r>
            <a:r>
              <a:rPr lang="en-US" dirty="0" smtClean="0">
                <a:solidFill>
                  <a:srgbClr val="FF0000"/>
                </a:solidFill>
              </a:rPr>
              <a:t> </a:t>
            </a:r>
            <a:r>
              <a:rPr lang="en-US" dirty="0" smtClean="0">
                <a:ln w="17780" cmpd="sng">
                  <a:solidFill>
                    <a:srgbClr val="FFFFFF"/>
                  </a:solidFill>
                  <a:prstDash val="solid"/>
                  <a:miter lim="800000"/>
                </a:ln>
                <a:solidFill>
                  <a:srgbClr val="FF0000"/>
                </a:solidFill>
                <a:effectLst>
                  <a:outerShdw blurRad="50800" algn="tl" rotWithShape="0">
                    <a:srgbClr val="000000"/>
                  </a:outerShdw>
                </a:effectLst>
              </a:rPr>
              <a:t>Isn’t It Used!</a:t>
            </a:r>
            <a:endParaRPr lang="en-US" dirty="0">
              <a:solidFill>
                <a:srgbClr val="FF0000"/>
              </a:solidFill>
            </a:endParaRPr>
          </a:p>
        </p:txBody>
      </p:sp>
      <p:sp>
        <p:nvSpPr>
          <p:cNvPr id="3" name="Content Placeholder 2"/>
          <p:cNvSpPr>
            <a:spLocks noGrp="1"/>
          </p:cNvSpPr>
          <p:nvPr>
            <p:ph idx="1"/>
          </p:nvPr>
        </p:nvSpPr>
        <p:spPr>
          <a:xfrm>
            <a:off x="228600" y="3581400"/>
            <a:ext cx="8229600" cy="2286000"/>
          </a:xfrm>
        </p:spPr>
        <p:txBody>
          <a:bodyPr/>
          <a:lstStyle/>
          <a:p>
            <a:r>
              <a:rPr lang="en-US" dirty="0" smtClean="0">
                <a:solidFill>
                  <a:schemeClr val="bg1">
                    <a:lumMod val="95000"/>
                    <a:lumOff val="5000"/>
                  </a:schemeClr>
                </a:solidFill>
              </a:rPr>
              <a:t>Solar energy is not possible yet because there is no way to harvest enough energy to power a big business or companies.</a:t>
            </a:r>
            <a:endParaRPr lang="en-US" dirty="0">
              <a:solidFill>
                <a:schemeClr val="bg1">
                  <a:lumMod val="95000"/>
                  <a:lumOff val="5000"/>
                </a:schemeClr>
              </a:solidFill>
            </a:endParaRPr>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676400"/>
          </a:xfrm>
        </p:spPr>
        <p:txBody>
          <a:bodyPr/>
          <a:lstStyle/>
          <a:p>
            <a:r>
              <a:rPr lang="en-US" spc="300" dirty="0" err="1" smtClean="0">
                <a:ln w="11430" cmpd="sng">
                  <a:solidFill>
                    <a:schemeClr val="accent1">
                      <a:tint val="10000"/>
                    </a:schemeClr>
                  </a:solidFill>
                  <a:prstDash val="solid"/>
                  <a:miter lim="800000"/>
                </a:ln>
                <a:solidFill>
                  <a:srgbClr val="7030A0"/>
                </a:solidFill>
                <a:effectLst>
                  <a:glow rad="45500">
                    <a:schemeClr val="accent1">
                      <a:satMod val="220000"/>
                      <a:alpha val="35000"/>
                    </a:schemeClr>
                  </a:glow>
                </a:effectLst>
              </a:rPr>
              <a:t>Availablity</a:t>
            </a:r>
            <a:r>
              <a:rPr lang="en-US" spc="300" dirty="0" smtClean="0">
                <a:ln w="11430" cmpd="sng">
                  <a:solidFill>
                    <a:schemeClr val="accent1">
                      <a:tint val="10000"/>
                    </a:schemeClr>
                  </a:solidFill>
                  <a:prstDash val="solid"/>
                  <a:miter lim="800000"/>
                </a:ln>
                <a:solidFill>
                  <a:srgbClr val="7030A0"/>
                </a:solidFill>
                <a:effectLst>
                  <a:glow rad="45500">
                    <a:schemeClr val="accent1">
                      <a:satMod val="220000"/>
                      <a:alpha val="35000"/>
                    </a:schemeClr>
                  </a:glow>
                </a:effectLst>
              </a:rPr>
              <a:t> and Use</a:t>
            </a:r>
            <a:endParaRPr lang="en-US" spc="300" dirty="0">
              <a:ln w="11430" cmpd="sng">
                <a:solidFill>
                  <a:schemeClr val="accent1">
                    <a:tint val="10000"/>
                  </a:schemeClr>
                </a:solidFill>
                <a:prstDash val="solid"/>
                <a:miter lim="800000"/>
              </a:ln>
              <a:solidFill>
                <a:srgbClr val="7030A0"/>
              </a:solidFill>
              <a:effectLst>
                <a:glow rad="45500">
                  <a:schemeClr val="accent1">
                    <a:satMod val="220000"/>
                    <a:alpha val="35000"/>
                  </a:schemeClr>
                </a:glow>
              </a:effectLst>
            </a:endParaRPr>
          </a:p>
        </p:txBody>
      </p:sp>
      <p:sp>
        <p:nvSpPr>
          <p:cNvPr id="3" name="Content Placeholder 2"/>
          <p:cNvSpPr>
            <a:spLocks noGrp="1"/>
          </p:cNvSpPr>
          <p:nvPr>
            <p:ph idx="1"/>
          </p:nvPr>
        </p:nvSpPr>
        <p:spPr>
          <a:xfrm>
            <a:off x="304800" y="2819400"/>
            <a:ext cx="8229600" cy="3429000"/>
          </a:xfrm>
        </p:spPr>
        <p:txBody>
          <a:bodyPr/>
          <a:lstStyle/>
          <a:p>
            <a:r>
              <a:rPr lang="en-US" dirty="0" smtClean="0">
                <a:solidFill>
                  <a:schemeClr val="bg1">
                    <a:lumMod val="95000"/>
                    <a:lumOff val="5000"/>
                  </a:schemeClr>
                </a:solidFill>
              </a:rPr>
              <a:t>Solar </a:t>
            </a:r>
            <a:r>
              <a:rPr lang="en-US" dirty="0" err="1" smtClean="0">
                <a:solidFill>
                  <a:schemeClr val="bg1">
                    <a:lumMod val="95000"/>
                    <a:lumOff val="5000"/>
                  </a:schemeClr>
                </a:solidFill>
              </a:rPr>
              <a:t>energys</a:t>
            </a:r>
            <a:r>
              <a:rPr lang="en-US" dirty="0" smtClean="0">
                <a:solidFill>
                  <a:schemeClr val="bg1">
                    <a:lumMod val="95000"/>
                    <a:lumOff val="5000"/>
                  </a:schemeClr>
                </a:solidFill>
              </a:rPr>
              <a:t> are cheap </a:t>
            </a:r>
            <a:r>
              <a:rPr lang="en-US" dirty="0" smtClean="0">
                <a:solidFill>
                  <a:schemeClr val="bg1">
                    <a:lumMod val="95000"/>
                    <a:lumOff val="5000"/>
                  </a:schemeClr>
                </a:solidFill>
              </a:rPr>
              <a:t>and </a:t>
            </a:r>
            <a:r>
              <a:rPr lang="en-US" dirty="0" smtClean="0">
                <a:solidFill>
                  <a:schemeClr val="bg1">
                    <a:lumMod val="95000"/>
                    <a:lumOff val="5000"/>
                  </a:schemeClr>
                </a:solidFill>
              </a:rPr>
              <a:t>available but not strong enough to power the earth.</a:t>
            </a:r>
          </a:p>
          <a:p>
            <a:r>
              <a:rPr lang="en-US" dirty="0" smtClean="0">
                <a:solidFill>
                  <a:schemeClr val="bg1">
                    <a:lumMod val="95000"/>
                    <a:lumOff val="5000"/>
                  </a:schemeClr>
                </a:solidFill>
              </a:rPr>
              <a:t>Solar energy does not cause </a:t>
            </a:r>
            <a:r>
              <a:rPr lang="en-US" dirty="0" err="1" smtClean="0">
                <a:solidFill>
                  <a:schemeClr val="bg1">
                    <a:lumMod val="95000"/>
                    <a:lumOff val="5000"/>
                  </a:schemeClr>
                </a:solidFill>
              </a:rPr>
              <a:t>enviromental</a:t>
            </a:r>
            <a:r>
              <a:rPr lang="en-US" dirty="0" smtClean="0">
                <a:solidFill>
                  <a:schemeClr val="bg1">
                    <a:lumMod val="95000"/>
                    <a:lumOff val="5000"/>
                  </a:schemeClr>
                </a:solidFill>
              </a:rPr>
              <a:t> problems and is very </a:t>
            </a:r>
            <a:r>
              <a:rPr lang="en-US" dirty="0" err="1" smtClean="0">
                <a:solidFill>
                  <a:schemeClr val="bg1">
                    <a:lumMod val="95000"/>
                    <a:lumOff val="5000"/>
                  </a:schemeClr>
                </a:solidFill>
              </a:rPr>
              <a:t>usefull</a:t>
            </a:r>
            <a:r>
              <a:rPr lang="en-US" dirty="0" smtClean="0">
                <a:solidFill>
                  <a:schemeClr val="bg1">
                    <a:lumMod val="95000"/>
                    <a:lumOff val="5000"/>
                  </a:schemeClr>
                </a:solidFill>
              </a:rPr>
              <a:t>.</a:t>
            </a:r>
          </a:p>
          <a:p>
            <a:r>
              <a:rPr lang="en-US" dirty="0" smtClean="0">
                <a:solidFill>
                  <a:schemeClr val="bg1">
                    <a:lumMod val="95000"/>
                    <a:lumOff val="5000"/>
                  </a:schemeClr>
                </a:solidFill>
              </a:rPr>
              <a:t>Solar energy can power your basic needs like microwave, toasters, refrigerator, and your </a:t>
            </a:r>
            <a:r>
              <a:rPr lang="en-US" dirty="0" err="1" smtClean="0">
                <a:solidFill>
                  <a:schemeClr val="bg1">
                    <a:lumMod val="95000"/>
                    <a:lumOff val="5000"/>
                  </a:schemeClr>
                </a:solidFill>
              </a:rPr>
              <a:t>tv</a:t>
            </a:r>
            <a:r>
              <a:rPr lang="en-US" dirty="0" smtClean="0">
                <a:solidFill>
                  <a:schemeClr val="bg1">
                    <a:lumMod val="95000"/>
                    <a:lumOff val="5000"/>
                  </a:schemeClr>
                </a:solidFill>
              </a:rPr>
              <a:t>.   </a:t>
            </a:r>
            <a:endParaRPr lang="en-US" dirty="0">
              <a:solidFill>
                <a:schemeClr val="bg1">
                  <a:lumMod val="95000"/>
                  <a:lumOff val="5000"/>
                </a:schemeClr>
              </a:solidFill>
            </a:endParaRPr>
          </a:p>
        </p:txBody>
      </p:sp>
    </p:spTree>
  </p:cSld>
  <p:clrMapOvr>
    <a:masterClrMapping/>
  </p:clrMapOvr>
  <p:transition>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30</TotalTime>
  <Words>169</Words>
  <Application>Microsoft Office PowerPoint</Application>
  <PresentationFormat>On-screen Show (4:3)</PresentationFormat>
  <Paragraphs>13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Apex</vt:lpstr>
      <vt:lpstr>Solar Energy</vt:lpstr>
      <vt:lpstr>How solar energy works</vt:lpstr>
      <vt:lpstr>How does the solar pannels Work</vt:lpstr>
      <vt:lpstr>Why Isn’t It Used!</vt:lpstr>
      <vt:lpstr>Availablity and Use</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Solar Energy</dc:title>
  <dc:creator> </dc:creator>
  <cp:lastModifiedBy> </cp:lastModifiedBy>
  <cp:revision>3</cp:revision>
  <dcterms:created xsi:type="dcterms:W3CDTF">2009-04-29T14:02:17Z</dcterms:created>
  <dcterms:modified xsi:type="dcterms:W3CDTF">2009-05-01T14:06:52Z</dcterms:modified>
</cp:coreProperties>
</file>